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7" r:id="rId4"/>
    <p:sldId id="259" r:id="rId5"/>
    <p:sldId id="272" r:id="rId6"/>
    <p:sldId id="258" r:id="rId7"/>
    <p:sldId id="261" r:id="rId8"/>
    <p:sldId id="262" r:id="rId9"/>
    <p:sldId id="270" r:id="rId10"/>
    <p:sldId id="263" r:id="rId11"/>
    <p:sldId id="264" r:id="rId12"/>
    <p:sldId id="265" r:id="rId13"/>
    <p:sldId id="271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618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192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7586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655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8271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1268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31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882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014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111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958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16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214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237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002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920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2DDE3-D43A-462C-877B-60169A192389}" type="datetimeFigureOut">
              <a:rPr lang="pl-PL" smtClean="0"/>
              <a:t>14.03.2024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331EC05-1FBF-4E3D-80DA-427625BD46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7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v.pl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17DA9C-E7C8-BC42-2F70-65ABEB798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041182"/>
            <a:ext cx="7766936" cy="1607087"/>
          </a:xfrm>
        </p:spPr>
        <p:txBody>
          <a:bodyPr/>
          <a:lstStyle/>
          <a:p>
            <a:pPr algn="ctr"/>
            <a:r>
              <a:rPr lang="pl-PL" sz="3000" dirty="0"/>
              <a:t>„Pełnomocnik z urzędu w postępowaniu karnym oraz w postępowaniu cywilnym</a:t>
            </a:r>
            <a:br>
              <a:rPr lang="pl-PL" sz="3000" dirty="0"/>
            </a:br>
            <a:r>
              <a:rPr lang="pl-PL" sz="3000" dirty="0"/>
              <a:t>– podstawowe zagadnienia”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970960-00BE-245A-E8FC-86A4A0C0C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163355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Projekt „Prowadzenie Punktu Nieodpłatnego Poradnictwa Obywatelskiego w Starym Sączu” 2024</a:t>
            </a:r>
          </a:p>
          <a:p>
            <a:pPr algn="ctr"/>
            <a:r>
              <a:rPr lang="pl-PL" b="1" dirty="0"/>
              <a:t>współfinansowany ze środków Powiatu Nowosądeckiego</a:t>
            </a:r>
          </a:p>
          <a:p>
            <a:pPr algn="ctr"/>
            <a:r>
              <a:rPr lang="pl-PL" b="1" dirty="0"/>
              <a:t>Edukacja Szkolna Przeciwko Wykluczeniu Prawnemu prowadzona przez Ministerstwo Sprawiedliwości </a:t>
            </a:r>
          </a:p>
          <a:p>
            <a:pPr algn="ctr"/>
            <a:r>
              <a:rPr lang="pl-PL" b="1" dirty="0"/>
              <a:t>Radca prawny Władysław Pasoń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BC8008B-32BD-4D58-601F-4DF944729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861" y="241182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13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Jeżeli idzie o postępowanie cywilne, co do zasady stronami postępowania są: powód (osoba wytaczająca powództwo) oraz pozwany (osoba przeciwko której powództwo jest skierowane).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Każdy wskazany podmiot będący stroną procesu może działać w procesie samodzielnie, wyznaczyć pełnomocnika "z wyboru", bądź też ubiegać się o udzielenie mu pomocy prawnej "z urzędu".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każdym przypadku, pełnomocnik działa w imieniu i na rzecz strony.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3694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Zgodnie z art. 117 § 1-3 Ustawy Kodeks postępowania cywilnego (dalej: kpc), strona zwolniona przez sąd od kosztów sądowych w całości lub części może domagać się ustanowienia pełnomocnika "z urzędu".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Następuje to poprzez złożenie do sądu stosownego wniosku.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Istnieje również możliwość domagania się ustanowienia takiego pełnomocnika nawet w przypadku, gdy strona nie została zwolniona przez sąd z kosztów sądowych.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9552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Wówczas - tak jak poprzednio - należy złożyć do sądu stosowny wniosek o ustanowienie pełnomocnika "z urzędu", ale dodatkowo należy złożyć oświadczenie, z którego będzie wynikało że dana osoba nie jest w stanie ponieść kosztów wynagrodzenia adwokata lub radcy prawnego bez uszczerbku utrzymania koniecznego dla siebie i rodziny. </a:t>
            </a:r>
          </a:p>
        </p:txBody>
      </p:sp>
    </p:spTree>
    <p:extLst>
      <p:ext uri="{BB962C8B-B14F-4D97-AF65-F5344CB8AC3E}">
        <p14:creationId xmlns:p14="http://schemas.microsoft.com/office/powerpoint/2010/main" val="950812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Należy zatem uzupełnić druk stanowiący "Oświadczenie o stanie rodzinnym, majątku, dochodach i źródłach utrzymania", który dostępny jest do pobrania na oficjalnej stronie internetowej pod adresem: www.gov.pl.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Warto dołączyć również dowody potwierdzające okoliczności wskazane w formularzu (m.in. dokumenty świadczące o dochodach, wydatkach na życie bieżące, istniejących zobowiązaniach itd.).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63837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Wniosek o ustanowienie pełnomocnika w osobie adwokata lub radcy prawnego strona składa do sądu, w którym sprawa ma być wytoczona lub już się toczy (art. 117 § 4 kpc). </a:t>
            </a: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Sąd rozpatrujący sprawę, uwzględni wniosek, jeżeli udział pełnomocnika w sprawie uzna za potrzebny.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851108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Podstawą oddalenia wniosku nie może być skorzystanie przez osobę fizyczną z nieodpłatnej pomocy prawnej lub nieodpłatnego poradnictwa obywatelskiego, o których mowa w ustawie z dnia 5 sierpnia 2015 r. o nieodpłatnej pomocy prawnej, nieodpłatnym poradnictwie obywatelskim oraz edukacji prawnej (art. 117 § 5 kpc).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 razie uwzględnienia wniosku strony, sąd wydaje postanowienie o przyznaniu pełnomocnika "z urzędu" i następnie sąd zwraca się o wyznaczenie adwokata lub radcy prawnego do właściwej okręgowej rady adwokackiej lub rady okręgowej izby radców prawnych.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255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z urzędu w postępowaniu cywilnym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Ustanowienie adwokata lub radcy prawnego przez sąd jest równoznaczne z udzieleniem pełnomocnictwa procesowego (art. 118 kpc), a pełnomocnik jest obowiązany zastępować stronę do prawomocnego zakończenia postępowania, chyba że z postanowienia sądu wynika, iż obowiązek zastępowania strony ustaje wcześniej (art. 118 § 2 kpc).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Jeżeli zaś sąd cywilny oddali wniosek strony o ustanowienie adwokata lub radcy prawnego, strona nie może ponownie domagać się ustanowienia pełnomocnika "z urzędu" powołując się na te same okoliczności (art. 117² § 1 kpc). </a:t>
            </a:r>
          </a:p>
          <a:p>
            <a:pPr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Ponowny wniosek oparty na tych samych okolicznościach jest niedopuszczalny i pozostawia się go w aktach sprawy bez żadnych dalszych czynności (art. art. 117² § 2 kpc ).</a:t>
            </a: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5616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l-PL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Zgodnie z obowiązującymi przepisami, oskarżony w może ustanowić obrońcę, natomiast pokrzywdzony działający jako strona, może ustanowić pełnomocnika, który będzie działał w jego imieniu i na jego rzecz.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639977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 myśl art. 87 § 1 Ustawy Kodeks postępowania karnego (dalej: kpk), strona inna niż oskarżony może ustanowić pełnomocnika.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 do zasady, takim pełnomocnikiem może być adwokat lub radca prawny. Strona postępowania karnego może ustanowić pełnomocnika samodzielnie (tzw. "pełnomocnik z wyboru"), bądź też złożyć stosowny wniosek o przyznanie jej pełnomocnika "z urzędu". </a:t>
            </a: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Wniosek składa się do organu prowadzącego dany etap postępowania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6578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Podstawą przyznania pełnomocnika "z urzędu" jest należyte wykazanie, że strona nie jest w stanie ponieść kosztów pełnomocnika z wyboru bez uszczerbku dla niezbędnego utrzymania siebie i swojej rodziny (art. 78 § 1 kpk).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Wniosek należy uzasadnić oraz dołączyć do niego odpowiedni druk stanowiący "Oświadczenie o stanie rodzinnym, majątku, dochodach i źródłach utrzymania", który dostępny jest do pobrania na oficjalnej stronie internetowej pod adresem: 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2"/>
              </a:rPr>
              <a:t>www.gov.pl</a:t>
            </a: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005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Warto dołączyć do Wniosku również dowody potwierdzające okoliczności wskazane w formularzu.</a:t>
            </a:r>
          </a:p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Jest to formularz pisma procesowego wykorzystywanego również w postępowaniu cywilnym. </a:t>
            </a:r>
          </a:p>
          <a:p>
            <a:pPr algn="just"/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 złożeniu i rozpatrzeniu takiego wniosku, pełnomocnika z urzędu wyznacza prezes lub referendarz sądowy sądu właściwego do rozpoznania sprawy (art. 87 § 2 kpk).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723269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pl-PL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Warto pamiętać, że zgodnie z dalszą częścią art. 78 §1 kpk, podstawą odmowy wyznaczenia pełnomocnika dla strony nie może być skorzystanie przez niego z nieodpłatnej pomocy prawnej lub nieodpłatnego poradnictwa obywatelskiego, o których mowa w ustawie z dnia 5 sierpnia 2015 r. o nieodpłatnej pomocy prawnej, nieodpłatnym poradnictwie obywatelskim oraz edukacji prawnej.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9768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l-PL" sz="22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Jednakże sąd może w każdym momencie cofnąć wyznaczenie pełnomocnika "z urzędu", jeżeli okaże się, że nie istnieją okoliczności, na podstawie których go wyznaczono. </a:t>
            </a:r>
          </a:p>
          <a:p>
            <a:pPr algn="just">
              <a:lnSpc>
                <a:spcPct val="150000"/>
              </a:lnSpc>
            </a:pPr>
            <a:r>
              <a:rPr lang="pl-PL" sz="22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postanowienie o cofnięciu wyznaczenia pełnomocnika przysługuje wówczas zażalenie do innego równorzędnego składu tego sądu.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799277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793"/>
            <a:ext cx="8596668" cy="418457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l-PL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Z kolei ponowny wniosek o wyznaczenie pełnomocnika "z urzędu", oparty na tych samych okolicznościach, pozostawia się bez rozpoznania (art. 81§1b kpk). </a:t>
            </a:r>
          </a:p>
          <a:p>
            <a:pPr algn="just">
              <a:lnSpc>
                <a:spcPct val="150000"/>
              </a:lnSpc>
            </a:pPr>
            <a:r>
              <a:rPr lang="pl-PL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Prócz tego, na uzasadniony wniosek pokrzywdzonego lub jego dotychczasowego pełnomocnika, prezes lub referendarz sądowy sądu właściwego do rozpoznania sprawy może wyznaczyć nowego pełnomocnika "z urzędu" w miejsce dotychczasowego. </a:t>
            </a:r>
          </a:p>
        </p:txBody>
      </p:sp>
    </p:spTree>
    <p:extLst>
      <p:ext uri="{BB962C8B-B14F-4D97-AF65-F5344CB8AC3E}">
        <p14:creationId xmlns:p14="http://schemas.microsoft.com/office/powerpoint/2010/main" val="971346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6741CC-D9CE-FD77-3630-961E04DC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Pełnomocnik i obrońca z urzędu w postępowaniu karnym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52DEF-77DC-00C9-4E6B-47E0ACA6A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793"/>
            <a:ext cx="8596668" cy="418457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l-PL" sz="2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pl-PL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Na koniec warto również wspomnieć, że zgodnie z art. 87 § 2 kpk również osoba niebędąca stroną (a więc osoba niebędąca pokrzywdzonym ani oskarżycielem posiłkowym, czy oskarżycielem prywatnym) może ustanowić pełnomocnika, jeżeli wymagają tego jej interesy w toczącym się postępowaniu.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70047234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</TotalTime>
  <Words>1121</Words>
  <Application>Microsoft Office PowerPoint</Application>
  <PresentationFormat>Panoramiczny</PresentationFormat>
  <Paragraphs>57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Trebuchet MS</vt:lpstr>
      <vt:lpstr>Wingdings 3</vt:lpstr>
      <vt:lpstr>Faseta</vt:lpstr>
      <vt:lpstr>„Pełnomocnik z urzędu w postępowaniu karnym oraz w postępowaniu cywilnym – podstawowe zagadnienia”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i obrońca z urzędu w postępowaniu karnym</vt:lpstr>
      <vt:lpstr>Pełnomocnik z urzędu w postępowaniu cywilnym</vt:lpstr>
      <vt:lpstr>Pełnomocnik z urzędu w postępowaniu cywilnym</vt:lpstr>
      <vt:lpstr>Pełnomocnik z urzędu w postępowaniu cywilnym</vt:lpstr>
      <vt:lpstr>Pełnomocnik z urzędu w postępowaniu cywilnym</vt:lpstr>
      <vt:lpstr>Pełnomocnik z urzędu w postępowaniu cywilnym</vt:lpstr>
      <vt:lpstr>Pełnomocnik z urzędu w postępowaniu cywilnym</vt:lpstr>
      <vt:lpstr>Pełnomocnik z urzędu w postępowaniu cywilnym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Władysław Pasoń</dc:creator>
  <cp:lastModifiedBy>Władysław Pasoń</cp:lastModifiedBy>
  <cp:revision>11</cp:revision>
  <dcterms:created xsi:type="dcterms:W3CDTF">2024-03-14T11:39:59Z</dcterms:created>
  <dcterms:modified xsi:type="dcterms:W3CDTF">2024-03-14T12:58:08Z</dcterms:modified>
</cp:coreProperties>
</file>